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c1eebb42c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c1eebb42c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c1eebb42c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c1eebb42c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c1eebb42c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c1eebb42c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c1eebb42c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c1eebb42c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c1eebb42c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c1eebb42c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c1eebb42c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c1eebb42c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c1eebb42c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c1eebb42c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c1eebb42c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c1eebb42c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c1eebb42c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c1eebb42c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c1eebb42c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c1eebb42c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c1eebb42c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c1eebb42c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c1eebb42c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c1eebb42c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c1eebb42c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c1eebb42c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c1eebb42c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c1eebb42c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c1eebb42c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c1eebb42c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c1eebb42c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c1eebb42c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Craft Beer in America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quest to update an outdated snapshot of America’s craft beer scene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for the Findings!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1302225" y="185550"/>
            <a:ext cx="7038900" cy="3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Is this popularity the same nationwide? Or are there hotspots/coldspots?</a:t>
            </a:r>
            <a:endParaRPr sz="1600"/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725" y="700300"/>
            <a:ext cx="1556025" cy="426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3"/>
          <p:cNvSpPr txBox="1"/>
          <p:nvPr/>
        </p:nvSpPr>
        <p:spPr>
          <a:xfrm>
            <a:off x="3236575" y="2370650"/>
            <a:ext cx="310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More Variety than I expected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 States over 200,000 reviews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 States over 100,000 reviews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Is there a clear ‘best place’ for craft beer? Or an even distribution?</a:t>
            </a:r>
            <a:endParaRPr sz="3300"/>
          </a:p>
        </p:txBody>
      </p:sp>
      <p:pic>
        <p:nvPicPr>
          <p:cNvPr id="205" name="Google Shape;20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6777114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4"/>
          <p:cNvSpPr txBox="1"/>
          <p:nvPr/>
        </p:nvSpPr>
        <p:spPr>
          <a:xfrm>
            <a:off x="6740275" y="1460250"/>
            <a:ext cx="2358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California and Northeast are hotspots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Everywhere else seems to be fairly evenly distributed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(except for WV and AR..ouch)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Is there a distinct favorite style of beer (IPA, stout, sour, etc.)? Or are all beer variations seen as being similar?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Have people’s preference in beer types changed since 2012? Or remained the same?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25"/>
          <p:cNvPicPr preferRelativeResize="0"/>
          <p:nvPr/>
        </p:nvPicPr>
        <p:blipFill rotWithShape="1">
          <a:blip r:embed="rId3">
            <a:alphaModFix/>
          </a:blip>
          <a:srcRect b="0" l="30060" r="0" t="0"/>
          <a:stretch/>
        </p:blipFill>
        <p:spPr>
          <a:xfrm>
            <a:off x="1297500" y="1307850"/>
            <a:ext cx="4291376" cy="34514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 txBox="1"/>
          <p:nvPr/>
        </p:nvSpPr>
        <p:spPr>
          <a:xfrm>
            <a:off x="5706600" y="1490525"/>
            <a:ext cx="3165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India Pale Ales (IPAs) are the mainstays, which has remained true from 2012 to 2021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Stouts make up a larger portion than I thought - showing that darker, stronger and more intense beers can outnumber some of the IPA varieties 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60"/>
              <a:t>Does Alcohol By Volume (ABV %) change any of this?</a:t>
            </a:r>
            <a:endParaRPr sz="1860"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413563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/>
        </p:nvSpPr>
        <p:spPr>
          <a:xfrm>
            <a:off x="4850125" y="1731850"/>
            <a:ext cx="4249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Following the trend of IPA’s being favorites - their associated ABV % ranges (4.6-7.5%) make up the majority of ABV entries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Stronger (higher ABV %) have risen in popularity/market share from 2012 to 2021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Review scores continue to rise with ABV % past the IPA/popular ranges, reflecting the presence of mature/barrel aged darker beers in these ABV ranges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What brewery is the champ? GOAT or one hit wonder? </a:t>
            </a:r>
            <a:endParaRPr sz="2700"/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195" cy="2567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Summary</a:t>
            </a:r>
            <a:endParaRPr/>
          </a:p>
        </p:txBody>
      </p:sp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craft beer scene is popular across a wide part of the US, with the ‘best beer’ being found in the Northeast and California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IPAs are the most popular type, followed by stouts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ABV % does have a connection with beer rating, potentially showing the higher ABV % beers (barrel aged/multiple hop sessions/etc.) are only handled by </a:t>
            </a:r>
            <a:r>
              <a:rPr lang="en"/>
              <a:t>higher tier/quality brewers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Beer is awesome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3294325" y="2187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647125" y="141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 chose this project...</a:t>
            </a: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75" y="767525"/>
            <a:ext cx="6519475" cy="303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I want answered: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Exactly how popular is the craft beer scene?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Is this popularity the same nationwide? Or are there hotspots/coldspots?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Is there a clear ‘best place’ for craft beer? Or an even distribution?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type of beer is most popular?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Is there a </a:t>
            </a:r>
            <a:r>
              <a:rPr lang="en"/>
              <a:t>distinct favorite style of beer (IPA, stout, sour, etc.)? Or are all beer variations seen as being similar?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Have people’s preference in beer types changed since 2012? Or remained the same?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Does ABV % change any of this?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brewery is the champ? GOAT or one hit wonder?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aka Where am I traveling to next?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it started:</a:t>
            </a:r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325" y="968150"/>
            <a:ext cx="5341251" cy="397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...it’s from WHEN?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775" y="1784375"/>
            <a:ext cx="7498975" cy="163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 txBox="1"/>
          <p:nvPr/>
        </p:nvSpPr>
        <p:spPr>
          <a:xfrm>
            <a:off x="591475" y="3799650"/>
            <a:ext cx="78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Pros: Large dataset (1.5 Million reviews), wide variety of breweries and easy to understand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591475" y="4500000"/>
            <a:ext cx="755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Cons: Treated as individual reviews (duplicate beers), no easy geographic sorting/analysis, and </a:t>
            </a:r>
            <a:r>
              <a:rPr b="1" lang="en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OUTDATED</a:t>
            </a:r>
            <a:endParaRPr b="1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want in a data set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Reviews/ratings summed, not individually listed per beer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Geographic data formatted simply and in an easily digestible style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even selection from every state in the US, with no bias (more breweries from certain states) to give the analysis for best beers/breweries the most even playing field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….where do I get this?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738" y="152400"/>
            <a:ext cx="482251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1297500" y="100375"/>
            <a:ext cx="7038900" cy="4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led to….</a:t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950" y="691800"/>
            <a:ext cx="5360176" cy="5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7950" y="1231275"/>
            <a:ext cx="5839450" cy="292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0900" y="4174475"/>
            <a:ext cx="3143874" cy="91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finally resulted in</a:t>
            </a:r>
            <a:r>
              <a:rPr lang="en"/>
              <a:t>...</a:t>
            </a:r>
            <a:r>
              <a:rPr lang="en"/>
              <a:t>.</a:t>
            </a:r>
            <a:endParaRPr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25" y="1881375"/>
            <a:ext cx="8839199" cy="737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525" y="2766125"/>
            <a:ext cx="5492676" cy="12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